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3C2B"/>
    <a:srgbClr val="8A1D0D"/>
    <a:srgbClr val="D63C04"/>
    <a:srgbClr val="35BBE2"/>
    <a:srgbClr val="006FB3"/>
    <a:srgbClr val="FDB714"/>
    <a:srgbClr val="C05426"/>
    <a:srgbClr val="B9D031"/>
    <a:srgbClr val="85A13C"/>
    <a:srgbClr val="AB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varScale="1">
        <p:scale>
          <a:sx n="65" d="100"/>
          <a:sy n="65" d="100"/>
        </p:scale>
        <p:origin x="-1680" y="-120"/>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00311" y="522164"/>
            <a:ext cx="4680520" cy="584775"/>
          </a:xfrm>
          <a:prstGeom prst="rect">
            <a:avLst/>
          </a:prstGeom>
          <a:noFill/>
        </p:spPr>
        <p:txBody>
          <a:bodyPr wrap="square" rtlCol="0">
            <a:spAutoFit/>
          </a:bodyPr>
          <a:lstStyle/>
          <a:p>
            <a:r>
              <a:rPr lang="ru-RU" sz="3200" b="1" dirty="0">
                <a:solidFill>
                  <a:srgbClr val="4A4949"/>
                </a:solidFill>
              </a:rPr>
              <a:t>Отзывы наших клиентов</a:t>
            </a:r>
            <a:endParaRPr lang="ru-RU" sz="3200" i="1" dirty="0">
              <a:solidFill>
                <a:srgbClr val="4A4949"/>
              </a:solidFill>
            </a:endParaRPr>
          </a:p>
        </p:txBody>
      </p:sp>
      <p:sp>
        <p:nvSpPr>
          <p:cNvPr id="11" name="TextBox 10"/>
          <p:cNvSpPr txBox="1"/>
          <p:nvPr/>
        </p:nvSpPr>
        <p:spPr>
          <a:xfrm>
            <a:off x="3066528" y="1602284"/>
            <a:ext cx="3450407" cy="646331"/>
          </a:xfrm>
          <a:prstGeom prst="rect">
            <a:avLst/>
          </a:prstGeom>
          <a:noFill/>
        </p:spPr>
        <p:txBody>
          <a:bodyPr wrap="square" rtlCol="0">
            <a:spAutoFit/>
          </a:bodyPr>
          <a:lstStyle/>
          <a:p>
            <a:r>
              <a:rPr lang="ru-RU" sz="1800" i="1" dirty="0">
                <a:solidFill>
                  <a:srgbClr val="4A4949"/>
                </a:solidFill>
              </a:rPr>
              <a:t>«полученный товар превзошел просто все ожидания!»</a:t>
            </a:r>
            <a:endParaRPr lang="ru-RU" sz="1800" dirty="0">
              <a:solidFill>
                <a:srgbClr val="4A4949"/>
              </a:solidFill>
            </a:endParaRPr>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952" y="1314252"/>
            <a:ext cx="1821401" cy="1235202"/>
          </a:xfrm>
          <a:prstGeom prst="rect">
            <a:avLst/>
          </a:prstGeom>
        </p:spPr>
      </p:pic>
      <p:sp>
        <p:nvSpPr>
          <p:cNvPr id="29" name="Прямоугольник 28"/>
          <p:cNvSpPr/>
          <p:nvPr/>
        </p:nvSpPr>
        <p:spPr>
          <a:xfrm>
            <a:off x="1037229" y="2538483"/>
            <a:ext cx="5909481" cy="1214651"/>
          </a:xfrm>
          <a:prstGeom prst="rect">
            <a:avLst/>
          </a:prstGeom>
          <a:gradFill flip="none" rotWithShape="1">
            <a:gsLst>
              <a:gs pos="0">
                <a:srgbClr val="D63C2B"/>
              </a:gs>
              <a:gs pos="100000">
                <a:srgbClr val="8A1D0D"/>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1131500" y="2610396"/>
            <a:ext cx="5602324" cy="954107"/>
          </a:xfrm>
          <a:prstGeom prst="rect">
            <a:avLst/>
          </a:prstGeom>
          <a:noFill/>
        </p:spPr>
        <p:txBody>
          <a:bodyPr wrap="square" rtlCol="0">
            <a:spAutoFit/>
          </a:bodyPr>
          <a:lstStyle/>
          <a:p>
            <a:r>
              <a:rPr lang="en-US" sz="1400" dirty="0" smtClean="0">
                <a:solidFill>
                  <a:schemeClr val="bg1"/>
                </a:solidFill>
              </a:rPr>
              <a:t>The </a:t>
            </a:r>
            <a:r>
              <a:rPr lang="en-US" sz="1400" dirty="0" smtClean="0">
                <a:solidFill>
                  <a:schemeClr val="bg1"/>
                </a:solidFill>
              </a:rPr>
              <a:t>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chemeClr val="bg1"/>
              </a:solidFill>
            </a:endParaRPr>
          </a:p>
        </p:txBody>
      </p:sp>
      <p:sp>
        <p:nvSpPr>
          <p:cNvPr id="19" name="TextBox 18"/>
          <p:cNvSpPr txBox="1"/>
          <p:nvPr/>
        </p:nvSpPr>
        <p:spPr>
          <a:xfrm>
            <a:off x="4748316" y="9792612"/>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942602" y="9792612"/>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5" name="Рисунок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944" y="4217601"/>
            <a:ext cx="1815417" cy="1235202"/>
          </a:xfrm>
          <a:prstGeom prst="rect">
            <a:avLst/>
          </a:prstGeom>
        </p:spPr>
      </p:pic>
      <p:sp>
        <p:nvSpPr>
          <p:cNvPr id="36" name="Прямоугольник 35"/>
          <p:cNvSpPr/>
          <p:nvPr/>
        </p:nvSpPr>
        <p:spPr>
          <a:xfrm>
            <a:off x="1037229" y="5441833"/>
            <a:ext cx="5909481" cy="747157"/>
          </a:xfrm>
          <a:prstGeom prst="rect">
            <a:avLst/>
          </a:prstGeom>
          <a:gradFill flip="none" rotWithShape="1">
            <a:gsLst>
              <a:gs pos="0">
                <a:srgbClr val="D63C2B"/>
              </a:gs>
              <a:gs pos="100000">
                <a:srgbClr val="8A1D0D"/>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ый треугольник 37"/>
          <p:cNvSpPr/>
          <p:nvPr/>
        </p:nvSpPr>
        <p:spPr>
          <a:xfrm>
            <a:off x="1037229" y="5081697"/>
            <a:ext cx="367138" cy="367138"/>
          </a:xfrm>
          <a:prstGeom prst="rtTriangle">
            <a:avLst/>
          </a:prstGeom>
          <a:solidFill>
            <a:srgbClr val="D63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p:cNvSpPr txBox="1"/>
          <p:nvPr/>
        </p:nvSpPr>
        <p:spPr>
          <a:xfrm>
            <a:off x="1131500" y="5552851"/>
            <a:ext cx="5602324" cy="523220"/>
          </a:xfrm>
          <a:prstGeom prst="rect">
            <a:avLst/>
          </a:prstGeom>
          <a:noFill/>
        </p:spPr>
        <p:txBody>
          <a:bodyPr wrap="square" rtlCol="0">
            <a:spAutoFit/>
          </a:bodyPr>
          <a:lstStyle/>
          <a:p>
            <a:r>
              <a:rPr lang="en-US" sz="1400" dirty="0" smtClean="0">
                <a:solidFill>
                  <a:schemeClr val="bg1"/>
                </a:solidFill>
              </a:rPr>
              <a:t>The </a:t>
            </a:r>
            <a:r>
              <a:rPr lang="en-US" sz="1400" dirty="0" smtClean="0">
                <a:solidFill>
                  <a:schemeClr val="bg1"/>
                </a:solidFill>
              </a:rPr>
              <a:t>universe is commonly defined as the totality of everything that exists including all physical matter and energy</a:t>
            </a:r>
            <a:r>
              <a:rPr lang="en-US" sz="1400" dirty="0" smtClean="0">
                <a:solidFill>
                  <a:schemeClr val="bg1"/>
                </a:solidFill>
              </a:rPr>
              <a:t>,</a:t>
            </a:r>
            <a:endParaRPr lang="ru-RU" sz="1400" dirty="0">
              <a:solidFill>
                <a:schemeClr val="bg1"/>
              </a:solidFill>
            </a:endParaRPr>
          </a:p>
        </p:txBody>
      </p:sp>
      <p:pic>
        <p:nvPicPr>
          <p:cNvPr id="39" name="Рисунок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953" y="6728326"/>
            <a:ext cx="1821399" cy="1235202"/>
          </a:xfrm>
          <a:prstGeom prst="rect">
            <a:avLst/>
          </a:prstGeom>
        </p:spPr>
      </p:pic>
      <p:sp>
        <p:nvSpPr>
          <p:cNvPr id="40" name="Прямоугольник 39"/>
          <p:cNvSpPr/>
          <p:nvPr/>
        </p:nvSpPr>
        <p:spPr>
          <a:xfrm>
            <a:off x="1037229" y="7952558"/>
            <a:ext cx="5909481" cy="1210566"/>
          </a:xfrm>
          <a:prstGeom prst="rect">
            <a:avLst/>
          </a:prstGeom>
          <a:gradFill flip="none" rotWithShape="1">
            <a:gsLst>
              <a:gs pos="0">
                <a:srgbClr val="D63C2B"/>
              </a:gs>
              <a:gs pos="100000">
                <a:srgbClr val="8A1D0D"/>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рямоугольный треугольник 40"/>
          <p:cNvSpPr/>
          <p:nvPr/>
        </p:nvSpPr>
        <p:spPr>
          <a:xfrm>
            <a:off x="1037229" y="7592422"/>
            <a:ext cx="367138" cy="367138"/>
          </a:xfrm>
          <a:prstGeom prst="rtTriangle">
            <a:avLst/>
          </a:prstGeom>
          <a:solidFill>
            <a:srgbClr val="D63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131500" y="8083004"/>
            <a:ext cx="5602324" cy="954107"/>
          </a:xfrm>
          <a:prstGeom prst="rect">
            <a:avLst/>
          </a:prstGeom>
          <a:noFill/>
        </p:spPr>
        <p:txBody>
          <a:bodyPr wrap="square" rtlCol="0">
            <a:spAutoFit/>
          </a:bodyPr>
          <a:lstStyle/>
          <a:p>
            <a:r>
              <a:rPr lang="en-US" sz="1400" dirty="0" smtClean="0">
                <a:solidFill>
                  <a:schemeClr val="bg1"/>
                </a:solidFill>
              </a:rPr>
              <a:t>The </a:t>
            </a:r>
            <a:r>
              <a:rPr lang="en-US" sz="1400" dirty="0" smtClean="0">
                <a:solidFill>
                  <a:schemeClr val="bg1"/>
                </a:solidFill>
              </a:rPr>
              <a:t>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chemeClr val="bg1"/>
              </a:solidFill>
            </a:endParaRPr>
          </a:p>
        </p:txBody>
      </p:sp>
      <p:sp>
        <p:nvSpPr>
          <p:cNvPr id="30" name="TextBox 29"/>
          <p:cNvSpPr txBox="1"/>
          <p:nvPr/>
        </p:nvSpPr>
        <p:spPr>
          <a:xfrm>
            <a:off x="3066528" y="4482604"/>
            <a:ext cx="3450407" cy="646331"/>
          </a:xfrm>
          <a:prstGeom prst="rect">
            <a:avLst/>
          </a:prstGeom>
          <a:noFill/>
        </p:spPr>
        <p:txBody>
          <a:bodyPr wrap="square" rtlCol="0">
            <a:spAutoFit/>
          </a:bodyPr>
          <a:lstStyle/>
          <a:p>
            <a:r>
              <a:rPr lang="ru-RU" sz="1800" i="1" dirty="0">
                <a:solidFill>
                  <a:srgbClr val="4A4949"/>
                </a:solidFill>
              </a:rPr>
              <a:t>«лучшая компания, с которой приходилось сотрудничать»</a:t>
            </a:r>
            <a:endParaRPr lang="ru-RU" sz="1800" dirty="0">
              <a:solidFill>
                <a:srgbClr val="4A4949"/>
              </a:solidFill>
            </a:endParaRPr>
          </a:p>
        </p:txBody>
      </p:sp>
      <p:sp>
        <p:nvSpPr>
          <p:cNvPr id="34" name="TextBox 33"/>
          <p:cNvSpPr txBox="1"/>
          <p:nvPr/>
        </p:nvSpPr>
        <p:spPr>
          <a:xfrm>
            <a:off x="3066528" y="7137608"/>
            <a:ext cx="3450407" cy="369332"/>
          </a:xfrm>
          <a:prstGeom prst="rect">
            <a:avLst/>
          </a:prstGeom>
          <a:noFill/>
        </p:spPr>
        <p:txBody>
          <a:bodyPr wrap="square" rtlCol="0">
            <a:spAutoFit/>
          </a:bodyPr>
          <a:lstStyle/>
          <a:p>
            <a:r>
              <a:rPr lang="ru-RU" sz="1800" i="1" dirty="0">
                <a:solidFill>
                  <a:srgbClr val="4A4949"/>
                </a:solidFill>
              </a:rPr>
              <a:t>«лучше не бывает»</a:t>
            </a:r>
            <a:endParaRPr lang="ru-RU" sz="1800" dirty="0">
              <a:solidFill>
                <a:srgbClr val="4A4949"/>
              </a:solidFill>
            </a:endParaRPr>
          </a:p>
        </p:txBody>
      </p:sp>
      <p:sp>
        <p:nvSpPr>
          <p:cNvPr id="7" name="Прямоугольный треугольник 6"/>
          <p:cNvSpPr/>
          <p:nvPr/>
        </p:nvSpPr>
        <p:spPr>
          <a:xfrm>
            <a:off x="1037229" y="2178348"/>
            <a:ext cx="367138" cy="367138"/>
          </a:xfrm>
          <a:prstGeom prst="rtTriangle">
            <a:avLst/>
          </a:prstGeom>
          <a:solidFill>
            <a:srgbClr val="D63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41"/>
          <p:cNvSpPr/>
          <p:nvPr/>
        </p:nvSpPr>
        <p:spPr>
          <a:xfrm>
            <a:off x="0" y="0"/>
            <a:ext cx="612279" cy="10693400"/>
          </a:xfrm>
          <a:prstGeom prst="rect">
            <a:avLst/>
          </a:prstGeom>
          <a:gradFill flip="none" rotWithShape="1">
            <a:gsLst>
              <a:gs pos="0">
                <a:srgbClr val="D63C2B"/>
              </a:gs>
              <a:gs pos="100000">
                <a:srgbClr val="8A1D0D"/>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TextBox 42"/>
          <p:cNvSpPr txBox="1"/>
          <p:nvPr/>
        </p:nvSpPr>
        <p:spPr>
          <a:xfrm>
            <a:off x="5073367" y="3797792"/>
            <a:ext cx="1873343" cy="307777"/>
          </a:xfrm>
          <a:prstGeom prst="rect">
            <a:avLst/>
          </a:prstGeom>
          <a:noFill/>
        </p:spPr>
        <p:txBody>
          <a:bodyPr wrap="square" rtlCol="0">
            <a:spAutoFit/>
          </a:bodyPr>
          <a:lstStyle/>
          <a:p>
            <a:pPr algn="r"/>
            <a:r>
              <a:rPr lang="ru-RU" sz="1400" i="1" dirty="0">
                <a:solidFill>
                  <a:schemeClr val="bg1">
                    <a:lumMod val="65000"/>
                  </a:schemeClr>
                </a:solidFill>
              </a:rPr>
              <a:t>Сергей, бизнес-</a:t>
            </a:r>
            <a:r>
              <a:rPr lang="ru-RU" sz="1400" i="1" dirty="0" err="1">
                <a:solidFill>
                  <a:schemeClr val="bg1">
                    <a:lumMod val="65000"/>
                  </a:schemeClr>
                </a:solidFill>
              </a:rPr>
              <a:t>коуч</a:t>
            </a:r>
            <a:endParaRPr lang="ru-RU" sz="1400" i="1" dirty="0">
              <a:solidFill>
                <a:schemeClr val="bg1">
                  <a:lumMod val="65000"/>
                </a:schemeClr>
              </a:solidFill>
            </a:endParaRPr>
          </a:p>
        </p:txBody>
      </p:sp>
      <p:sp>
        <p:nvSpPr>
          <p:cNvPr id="44" name="TextBox 43"/>
          <p:cNvSpPr txBox="1"/>
          <p:nvPr/>
        </p:nvSpPr>
        <p:spPr>
          <a:xfrm>
            <a:off x="5073367" y="6246024"/>
            <a:ext cx="1873343" cy="307777"/>
          </a:xfrm>
          <a:prstGeom prst="rect">
            <a:avLst/>
          </a:prstGeom>
          <a:noFill/>
        </p:spPr>
        <p:txBody>
          <a:bodyPr wrap="square" rtlCol="0">
            <a:spAutoFit/>
          </a:bodyPr>
          <a:lstStyle/>
          <a:p>
            <a:pPr algn="r"/>
            <a:r>
              <a:rPr lang="ru-RU" sz="1400" i="1" dirty="0">
                <a:solidFill>
                  <a:schemeClr val="bg1">
                    <a:lumMod val="65000"/>
                  </a:schemeClr>
                </a:solidFill>
              </a:rPr>
              <a:t>ООО «</a:t>
            </a:r>
            <a:r>
              <a:rPr lang="ru-RU" sz="1400" i="1" dirty="0" err="1">
                <a:solidFill>
                  <a:schemeClr val="bg1">
                    <a:lumMod val="65000"/>
                  </a:schemeClr>
                </a:solidFill>
              </a:rPr>
              <a:t>Валенжи</a:t>
            </a:r>
            <a:r>
              <a:rPr lang="ru-RU" sz="1400" i="1" dirty="0">
                <a:solidFill>
                  <a:schemeClr val="bg1">
                    <a:lumMod val="65000"/>
                  </a:schemeClr>
                </a:solidFill>
              </a:rPr>
              <a:t>»</a:t>
            </a:r>
            <a:endParaRPr lang="ru-RU" sz="1400" i="1" dirty="0">
              <a:solidFill>
                <a:schemeClr val="bg1">
                  <a:lumMod val="65000"/>
                </a:schemeClr>
              </a:solidFill>
            </a:endParaRPr>
          </a:p>
        </p:txBody>
      </p:sp>
      <p:sp>
        <p:nvSpPr>
          <p:cNvPr id="45" name="TextBox 44"/>
          <p:cNvSpPr txBox="1"/>
          <p:nvPr/>
        </p:nvSpPr>
        <p:spPr>
          <a:xfrm>
            <a:off x="5073367" y="9195702"/>
            <a:ext cx="1873343" cy="307777"/>
          </a:xfrm>
          <a:prstGeom prst="rect">
            <a:avLst/>
          </a:prstGeom>
          <a:noFill/>
        </p:spPr>
        <p:txBody>
          <a:bodyPr wrap="square" rtlCol="0">
            <a:spAutoFit/>
          </a:bodyPr>
          <a:lstStyle/>
          <a:p>
            <a:pPr algn="r"/>
            <a:r>
              <a:rPr lang="ru-RU" sz="1400" i="1" dirty="0">
                <a:solidFill>
                  <a:schemeClr val="bg1">
                    <a:lumMod val="65000"/>
                  </a:schemeClr>
                </a:solidFill>
              </a:rPr>
              <a:t>Денис, экономист</a:t>
            </a:r>
            <a:endParaRPr lang="ru-RU" sz="1400" i="1" dirty="0">
              <a:solidFill>
                <a:schemeClr val="bg1">
                  <a:lumMod val="65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148</Words>
  <Application>Microsoft Office PowerPoint</Application>
  <PresentationFormat>Произвольный</PresentationFormat>
  <Paragraphs>16</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18</cp:revision>
  <dcterms:created xsi:type="dcterms:W3CDTF">2011-06-17T23:30:18Z</dcterms:created>
  <dcterms:modified xsi:type="dcterms:W3CDTF">2011-06-20T23:48:03Z</dcterms:modified>
</cp:coreProperties>
</file>